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nitermedia.com/products/4522-what-i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hu-HU" sz="1200" b="1" dirty="0" smtClean="0"/>
              <a:t>VISSZATÜKRÖZNI JÉZUST</a:t>
            </a:r>
            <a:r>
              <a:rPr lang="en-GB" sz="1200" b="1" dirty="0" smtClean="0"/>
              <a:t>– </a:t>
            </a:r>
            <a:r>
              <a:rPr lang="hu-HU" sz="1200" b="1" dirty="0" smtClean="0"/>
              <a:t>MEGISMERNI ISTEN SZERETETÉT JÉZUS ÉLETE ÁLTAL</a:t>
            </a:r>
            <a:endParaRPr lang="en-GB" sz="1200" b="1" dirty="0" smtClean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ELKEZDITEK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olvasd át az egész leckét, legalább kétszer!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 össze minden anyagot, amire az üléseken minden szekcióban szükségetek lehet!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Dolgozzatok együtt a csoport egyik tagjával és tervezzétek meg, ki, melyik szekciót fogja vezetni!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 FELKÉSZÜLÉS A VEZETÉSRE: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Gondolj egy olyan esetre életedből, amikor egy másik ember törődése által érezted Isten szeretetét! Mi történt akkor? Miből érezted, hogy Isten nagyon szeret? Milyen változást hozott ez az életedben és a veled törődő emberrel való kapcsolatodban?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Mindenképpen oszd meg ezt a tapasztalatodat a csoporttal, ha a Szentlélek indíttatását érzed rá! Ha nem, akkor is használd fel hatását a mai összejövetel vezetéséhez!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Üdvözöld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Ellenőrizd, hogy mindenki magával hozta-e imanaplóját! Kérdezd meg, átnézte-e valaki az előző lecke igekutató feladatait. Találtak-e valami újat, amit megosztanának a többiekkel? Térjetek vissza az imanaplóba bejegyzett imakérésekre is, és foglaljátok bele az imádságba!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Jézus életét fogjuk együtt tanulmányozni. Jézus azért jött a Földre, hogy megértesse velünk és bemutassa Isten szeretetét. Mi is bemutathatjuk Isten szeretetét másoknak, ha kedvesen, figyelmesen, nagylelkűen, türelmesen és önzetlenül viselkedünk.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hu-HU" smtClean="0"/>
              <a:t>Mi lenne, ha </a:t>
            </a:r>
            <a:r>
              <a:rPr lang="en-GB" baseline="0" smtClean="0"/>
              <a:t> </a:t>
            </a:r>
            <a:r>
              <a:rPr lang="en-GB" baseline="0" dirty="0"/>
              <a:t>- Ignitermedia.com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https://www.ignitermedia.com/products/4522-what-if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furcsa kis kártyákra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(Lásd a segédanyagok között!)–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személyenként egyre.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résztvevő válasszon egy társat! Az kezdjen, akinek a legközelebb lesz a születésnapja!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 ezt: „Amikor azt mondom, kezdhetitek, egy percetek lesz körbeírni egy egyszerű cselekedetet, mint például a fogmosás, az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sms-ezés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 reggeli-készítés,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stb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Csak lépésről lépésre mondjátok el, hogyan csináljátok! Egy perc elteltével, amikor azt mondom: Állj, cseréljetek és most a partneretek írjon le egy ismerős tevékenységet!” (Adjunk lehetőséget mindegyik párnak egy-egy tevékenység leírására!)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adjunk mindenkinek egyet a furcsa tevékenységeket ábrázoló kártyákból! Kérjük meg őket, ne nézzék meg, amíg nem szóltunk!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 ezt: „Nem számít, hogy még sosem próbáltátok a kártyán szereplő furcsa tevékenységet. Egyszerűen képzeljétek el, hogyan csinálnátok! Egy perc elteltével cseréljetek, és a társatok próbálja körülírni azt a tevékenységet nektek!”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„Most megnézhetitek a kártyákat! Egy percetek van a tevékenység körbeírására.”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Figyeljük az időt, és szóljunk, mikor cserélhetnek!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Kérdések a lányok visszajelzéseihez: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Melyik tevékenységet volt a legkönnyebb elmagyarázni valakinek? Miért ment olyan könnyen?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Melyiket volt a legnehezebb körülírni? miért volt olyan nagy feladat?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kellene először tennünk, ha el szeretnénk magyarázni valakinek egy általa ismeretlen tevékenységet, vagy megértetni vele egy új ötletet?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Miből gondoljátok, hogy Jézust azért küldték a Földre, hogy bemutassa Isten szeretetét?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segített nekünk megérteni és megtapasztalni Isten jellemét?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bibliai idézeteket felsoroló feladatlapokra (egy példányt majd mindenki eltesz a naplójába).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papírlapokra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résztvevőket 6-7 fős csoportokra (felnőttek és lányok vegyesen), és adjunk minden csoportnak különböző, megoldandó ige-kereső lapokat.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20 percet nekik a tanulmányozásra.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majd amikor ismét együtt lesz a nagy csoport, legyenek készen megosztani felismeréseiket az egész csoporttal pantomim, előadás, kép, vagy szóbeli beszámoló formájában.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Adjuk pontosan tudtukra, mennyi idejük van a felkészülésre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húsz perc elteltével hívjuk össze a nagyobb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osszák meg a többiekkel, amit Jézus szeretetéről felismertek! Azt is beszéljétek meg, milyen ötleteik vannak Jézus szeretetének bemutatására családjukban, helyi közösségükben!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 résztvevőnek egy példányt a feladatlapokból, hogy betehessék imanaplójukba és önállóan is tanulmányozhassák a Bibliát!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KÜLÖNLEGES IMÁDSÁG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Hálaadó ima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Akasszunk fel egy nagy, színes borítékot nyitott felével a lányok és a mentorok felé! Mindenki írja fel egy előkészített kis papírlapra, mit szeretne megköszönni Istennek! Mindnyájan írjunk egy rövid hálaimát, és tegyük a borítékba! Ezután közösen imádkozzunk és adjunk hálát Istennek mindenért, amit Jézus tett értünk! 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legyenek konkrét imakéréseink is, amiket az imanaplóba is be lehet vezetni. Minden összejövetelen vissza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fogunk rájuk térni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segít majd a lányoknak felismerni, hogy Isten megválaszolja az imákat és tudatosabban imádkozni olyasmikért, amiket túl gyakran természetesnek veszünk.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2.FOGLALKOZÁS</a:t>
            </a:r>
            <a:endParaRPr lang="en-GB" sz="2400" b="1" dirty="0"/>
          </a:p>
          <a:p>
            <a:r>
              <a:rPr lang="hu-HU" sz="2400" b="1" dirty="0" smtClean="0"/>
              <a:t>VISSZATÜKRÖZNI JÉZUST</a:t>
            </a:r>
            <a:r>
              <a:rPr lang="en-GB" sz="2400" b="1" dirty="0" smtClean="0"/>
              <a:t>– </a:t>
            </a:r>
            <a:r>
              <a:rPr lang="hu-HU" sz="2400" b="1" dirty="0" smtClean="0"/>
              <a:t>MEGISMERNI ISTEN SZERETETÉT JÉZUS ÉLETE ÁLTAL</a:t>
            </a:r>
            <a:endParaRPr lang="en-GB" sz="2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4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r="2426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t="377" r="30294" b="-377"/>
          <a:stretch/>
        </p:blipFill>
        <p:spPr>
          <a:xfrm>
            <a:off x="4783027" y="914400"/>
            <a:ext cx="3474720" cy="5029200"/>
          </a:xfrm>
        </p:spPr>
      </p:pic>
    </p:spTree>
    <p:extLst>
      <p:ext uri="{BB962C8B-B14F-4D97-AF65-F5344CB8AC3E}">
        <p14:creationId xmlns:p14="http://schemas.microsoft.com/office/powerpoint/2010/main" val="794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56" y="2924944"/>
            <a:ext cx="3672408" cy="98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656929"/>
            <a:ext cx="9230544" cy="52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118</Words>
  <Application>Microsoft Office PowerPoint</Application>
  <PresentationFormat>Szélesvásznú</PresentationFormat>
  <Paragraphs>85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2018-01-09T18:20:17Z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